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1" r:id="rId15"/>
    <p:sldId id="269" r:id="rId16"/>
    <p:sldId id="270" r:id="rId17"/>
    <p:sldId id="273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1D517E4-048E-4C3D-9EE3-EF90D66FA8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7B31D7-0D57-4F23-A836-9A47576BDDB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CIVILIZATTION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wall carving of a go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ARCHEOLOGICAL DIG &amp; DISCUSS!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You and the person next to you have just found a Mesopotamian artifact on a dig!</a:t>
            </a:r>
          </a:p>
          <a:p>
            <a:r>
              <a:rPr lang="en-US" dirty="0" smtClean="0"/>
              <a:t>You will analyze it for </a:t>
            </a:r>
            <a:r>
              <a:rPr lang="en-US" u="sng" dirty="0" smtClean="0"/>
              <a:t>3 minutes </a:t>
            </a:r>
            <a:r>
              <a:rPr lang="en-US" dirty="0" smtClean="0"/>
              <a:t>at your table. Think…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i="1" dirty="0" smtClean="0"/>
              <a:t>What was this used for?</a:t>
            </a:r>
          </a:p>
          <a:p>
            <a:pPr>
              <a:buNone/>
            </a:pPr>
            <a:r>
              <a:rPr lang="en-US" b="1" i="1" dirty="0" smtClean="0"/>
              <a:t>What does it tell us about Mesopotamia?</a:t>
            </a:r>
          </a:p>
          <a:p>
            <a:pPr>
              <a:buNone/>
            </a:pPr>
            <a:r>
              <a:rPr lang="en-US" b="1" i="1" dirty="0" smtClean="0"/>
              <a:t>Which characteristic of civilization does it represent?</a:t>
            </a:r>
            <a:endParaRPr lang="en-US" b="1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MATCHING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Now to see if you’re right, you and your partner will need to go around the INFO STATIONS around the room</a:t>
            </a:r>
          </a:p>
          <a:p>
            <a:r>
              <a:rPr lang="en-US" dirty="0" smtClean="0"/>
              <a:t>Read each artifact description</a:t>
            </a:r>
          </a:p>
          <a:p>
            <a:r>
              <a:rPr lang="en-US" dirty="0" smtClean="0"/>
              <a:t>Decide which one matches your artifact (ask me to check if you’re right)</a:t>
            </a:r>
          </a:p>
          <a:p>
            <a:r>
              <a:rPr lang="en-US" b="1" dirty="0" smtClean="0"/>
              <a:t>Write down:</a:t>
            </a:r>
          </a:p>
          <a:p>
            <a:pPr marL="514350" indent="-514350">
              <a:buAutoNum type="alphaUcParenR"/>
            </a:pPr>
            <a:r>
              <a:rPr lang="en-US" i="1" dirty="0" smtClean="0"/>
              <a:t>The name of the artifact</a:t>
            </a:r>
          </a:p>
          <a:p>
            <a:pPr marL="514350" indent="-514350">
              <a:buAutoNum type="alphaUcParenR"/>
            </a:pPr>
            <a:r>
              <a:rPr lang="en-US" i="1" dirty="0" smtClean="0"/>
              <a:t>What it was used for</a:t>
            </a:r>
          </a:p>
          <a:p>
            <a:pPr marL="514350" indent="-514350">
              <a:buAutoNum type="alphaUcParenR"/>
            </a:pPr>
            <a:r>
              <a:rPr lang="en-US" i="1" dirty="0" smtClean="0"/>
              <a:t>Which characteristic of civilization it represents</a:t>
            </a:r>
            <a:endParaRPr lang="en-US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sopotamian receipt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eceipt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sopotamia political structu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656"/>
            <a:ext cx="4929190" cy="683634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atue of Gude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57200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sopotamian libra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9363" y="0"/>
            <a:ext cx="9183363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mesopotamian chariot bett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rneyrelie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603"/>
            <a:ext cx="9144000" cy="691000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Civilization Defined: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most advanced stage of human social development and organization.</a:t>
            </a:r>
          </a:p>
          <a:p>
            <a:endParaRPr lang="en-US" dirty="0" smtClean="0"/>
          </a:p>
          <a:p>
            <a:r>
              <a:rPr lang="en-US" b="1" dirty="0" smtClean="0"/>
              <a:t>Includes these six characteristics:</a:t>
            </a:r>
          </a:p>
          <a:p>
            <a:pPr marL="514350" indent="-514350">
              <a:buAutoNum type="arabicParenR"/>
            </a:pPr>
            <a:r>
              <a:rPr lang="en-US" dirty="0" smtClean="0"/>
              <a:t>Economy		4) Knowledge</a:t>
            </a:r>
          </a:p>
          <a:p>
            <a:pPr marL="514350" indent="-514350">
              <a:buAutoNum type="arabicParenR"/>
            </a:pPr>
            <a:r>
              <a:rPr lang="en-US" dirty="0" smtClean="0"/>
              <a:t>Social structure	5) Technology</a:t>
            </a:r>
          </a:p>
          <a:p>
            <a:pPr marL="514350" indent="-514350">
              <a:buAutoNum type="arabicParenR"/>
            </a:pPr>
            <a:r>
              <a:rPr lang="en-US" dirty="0" smtClean="0"/>
              <a:t>Political system	6) Religious beliefs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radetigrisriv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567" y="0"/>
            <a:ext cx="9146567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sopotamian queen's headdres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7406"/>
            <a:ext cx="9144000" cy="6875405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de_of_Hammurabi_replica_stele_RE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142924" cy="6857231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sopotamian scrib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0018"/>
            <a:ext cx="9144000" cy="6918018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sopotamian ziggurat bes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raying figur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1382" y="0"/>
            <a:ext cx="9175382" cy="68580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 to the flashcards!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your table, you will analyze an artifact from </a:t>
            </a:r>
            <a:r>
              <a:rPr lang="en-US" b="1" dirty="0" smtClean="0"/>
              <a:t>Mesopotamia, the first civilization.</a:t>
            </a:r>
          </a:p>
          <a:p>
            <a:r>
              <a:rPr lang="en-US" dirty="0" smtClean="0"/>
              <a:t>You will have </a:t>
            </a:r>
            <a:r>
              <a:rPr lang="en-US" u="sng" dirty="0" smtClean="0"/>
              <a:t>5 minutes.</a:t>
            </a:r>
          </a:p>
          <a:p>
            <a:r>
              <a:rPr lang="en-US" dirty="0" smtClean="0"/>
              <a:t>Choose one person for each role: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2200" dirty="0" smtClean="0"/>
              <a:t>1- The</a:t>
            </a:r>
            <a:r>
              <a:rPr lang="en-US" sz="2200" b="1" dirty="0" smtClean="0"/>
              <a:t> Scribe- </a:t>
            </a:r>
            <a:r>
              <a:rPr lang="en-US" sz="2200" dirty="0" smtClean="0"/>
              <a:t>who will write your points</a:t>
            </a:r>
          </a:p>
          <a:p>
            <a:pPr>
              <a:buNone/>
            </a:pPr>
            <a:r>
              <a:rPr lang="en-US" sz="2200" dirty="0" smtClean="0"/>
              <a:t>		2- The </a:t>
            </a:r>
            <a:r>
              <a:rPr lang="en-US" sz="2200" b="1" dirty="0" smtClean="0"/>
              <a:t>Timer</a:t>
            </a:r>
            <a:r>
              <a:rPr lang="en-US" sz="2200" dirty="0" smtClean="0"/>
              <a:t>- who will watch the clock and give a warning</a:t>
            </a:r>
          </a:p>
          <a:p>
            <a:pPr>
              <a:buNone/>
            </a:pPr>
            <a:r>
              <a:rPr lang="en-US" sz="2200" dirty="0" smtClean="0"/>
              <a:t>		3- The </a:t>
            </a:r>
            <a:r>
              <a:rPr lang="en-US" sz="2200" b="1" dirty="0" smtClean="0"/>
              <a:t>Discussion Leader- </a:t>
            </a:r>
            <a:r>
              <a:rPr lang="en-US" sz="2200" dirty="0" smtClean="0"/>
              <a:t>who will ask questions</a:t>
            </a:r>
          </a:p>
          <a:p>
            <a:pPr>
              <a:buNone/>
            </a:pPr>
            <a:r>
              <a:rPr lang="en-US" sz="2200" dirty="0" smtClean="0"/>
              <a:t>		4- The </a:t>
            </a:r>
            <a:r>
              <a:rPr lang="en-US" sz="2200" b="1" dirty="0" smtClean="0"/>
              <a:t>Presenter</a:t>
            </a:r>
            <a:r>
              <a:rPr lang="en-US" sz="2200" dirty="0" smtClean="0"/>
              <a:t>- who will present your answers to the class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 Say GO…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sz="2400" b="1" dirty="0" smtClean="0"/>
              <a:t>Choose your roles:</a:t>
            </a:r>
          </a:p>
          <a:p>
            <a:pPr marL="514350" indent="-514350">
              <a:buNone/>
            </a:pPr>
            <a:r>
              <a:rPr lang="en-US" sz="2400" dirty="0" smtClean="0"/>
              <a:t>(Timer, Scribe, Presenter &amp; Discussion Leader)</a:t>
            </a:r>
          </a:p>
          <a:p>
            <a:pPr marL="514350" indent="-514350">
              <a:buNone/>
            </a:pPr>
            <a:r>
              <a:rPr lang="en-US" sz="2400" dirty="0" smtClean="0"/>
              <a:t>2. </a:t>
            </a:r>
            <a:r>
              <a:rPr lang="en-US" sz="2400" b="1" dirty="0" smtClean="0"/>
              <a:t>Analyze the artifact </a:t>
            </a:r>
            <a:r>
              <a:rPr lang="en-US" sz="2400" dirty="0" smtClean="0"/>
              <a:t>to answer two questions:</a:t>
            </a:r>
          </a:p>
          <a:p>
            <a:pPr marL="514350" lvl="0" indent="-514350">
              <a:buNone/>
            </a:pPr>
            <a:r>
              <a:rPr lang="en-US" sz="2400" dirty="0" smtClean="0"/>
              <a:t>	</a:t>
            </a:r>
            <a:r>
              <a:rPr lang="en-US" sz="2400" b="1" i="1" dirty="0" smtClean="0"/>
              <a:t>1. What do you think it was used for in Mesopotamia? What does it tell us about the civilization?</a:t>
            </a:r>
          </a:p>
          <a:p>
            <a:pPr marL="514350" indent="-514350">
              <a:buNone/>
            </a:pPr>
            <a:r>
              <a:rPr lang="en-US" sz="2400" dirty="0" smtClean="0"/>
              <a:t>	</a:t>
            </a:r>
            <a:r>
              <a:rPr lang="en-US" sz="2400" b="1" i="1" dirty="0" smtClean="0"/>
              <a:t>2. Which characteristic of civilization (on the board) do you believe it represents? Why?</a:t>
            </a:r>
          </a:p>
          <a:p>
            <a:pPr marL="514350" lvl="0" indent="-514350"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6" name="Content Placeholder 5" descr="archeologists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00628" y="2643182"/>
            <a:ext cx="3357586" cy="264320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IT? </a:t>
            </a:r>
            <a:endParaRPr lang="en-US" dirty="0"/>
          </a:p>
        </p:txBody>
      </p:sp>
      <p:pic>
        <p:nvPicPr>
          <p:cNvPr id="7" name="Content Placeholder 6" descr="mesopotamian mone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mesopotamian box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5258" y="0"/>
            <a:ext cx="9179258" cy="681277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mmurabi_code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142"/>
            <a:ext cx="9144000" cy="684185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rit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956"/>
            <a:ext cx="9144000" cy="683904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heel summeri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075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</TotalTime>
  <Words>218</Words>
  <Application>Microsoft Office PowerPoint</Application>
  <PresentationFormat>On-screen Show (4:3)</PresentationFormat>
  <Paragraphs>42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Trek</vt:lpstr>
      <vt:lpstr>CIVILIZATTION</vt:lpstr>
      <vt:lpstr>Civilization Defined:</vt:lpstr>
      <vt:lpstr>GROUP ACTIVITY</vt:lpstr>
      <vt:lpstr>When I Say GO…</vt:lpstr>
      <vt:lpstr>What IS IT?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ARCHEOLOGICAL DIG &amp; DISCUSS!</vt:lpstr>
      <vt:lpstr>FIND THE MATCHING DESCRIPTION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CHECK YOUR UNDERSTANDING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CIVILIZATTION</dc:title>
  <dc:creator>Anna Szot-Sacawa</dc:creator>
  <cp:lastModifiedBy>Sacawa</cp:lastModifiedBy>
  <cp:revision>30</cp:revision>
  <dcterms:created xsi:type="dcterms:W3CDTF">2013-03-06T11:19:51Z</dcterms:created>
  <dcterms:modified xsi:type="dcterms:W3CDTF">2013-04-01T20:55:45Z</dcterms:modified>
</cp:coreProperties>
</file>